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D3B-378F-4D52-971F-88E16CE255C8}" type="datetimeFigureOut">
              <a:rPr lang="fr-FR" smtClean="0"/>
              <a:t>05/11/2013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E386-BF1D-4946-9215-B15C2E1B9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11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D3B-378F-4D52-971F-88E16CE255C8}" type="datetimeFigureOut">
              <a:rPr lang="fr-FR" smtClean="0"/>
              <a:t>05/11/2013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E386-BF1D-4946-9215-B15C2E1B9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54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D3B-378F-4D52-971F-88E16CE255C8}" type="datetimeFigureOut">
              <a:rPr lang="fr-FR" smtClean="0"/>
              <a:t>05/11/2013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E386-BF1D-4946-9215-B15C2E1B9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59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D3B-378F-4D52-971F-88E16CE255C8}" type="datetimeFigureOut">
              <a:rPr lang="fr-FR" smtClean="0"/>
              <a:t>05/11/2013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E386-BF1D-4946-9215-B15C2E1B9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91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D3B-378F-4D52-971F-88E16CE255C8}" type="datetimeFigureOut">
              <a:rPr lang="fr-FR" smtClean="0"/>
              <a:t>05/11/2013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E386-BF1D-4946-9215-B15C2E1B9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28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D3B-378F-4D52-971F-88E16CE255C8}" type="datetimeFigureOut">
              <a:rPr lang="fr-FR" smtClean="0"/>
              <a:t>05/11/2013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E386-BF1D-4946-9215-B15C2E1B9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89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D3B-378F-4D52-971F-88E16CE255C8}" type="datetimeFigureOut">
              <a:rPr lang="fr-FR" smtClean="0"/>
              <a:t>05/11/2013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E386-BF1D-4946-9215-B15C2E1B9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0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D3B-378F-4D52-971F-88E16CE255C8}" type="datetimeFigureOut">
              <a:rPr lang="fr-FR" smtClean="0"/>
              <a:t>05/11/2013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E386-BF1D-4946-9215-B15C2E1B9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7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D3B-378F-4D52-971F-88E16CE255C8}" type="datetimeFigureOut">
              <a:rPr lang="fr-FR" smtClean="0"/>
              <a:t>05/11/2013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E386-BF1D-4946-9215-B15C2E1B9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42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D3B-378F-4D52-971F-88E16CE255C8}" type="datetimeFigureOut">
              <a:rPr lang="fr-FR" smtClean="0"/>
              <a:t>05/11/2013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E386-BF1D-4946-9215-B15C2E1B9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75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7AD3B-378F-4D52-971F-88E16CE255C8}" type="datetimeFigureOut">
              <a:rPr lang="fr-FR" smtClean="0"/>
              <a:t>05/11/2013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EE386-BF1D-4946-9215-B15C2E1B9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1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7AD3B-378F-4D52-971F-88E16CE255C8}" type="datetimeFigureOut">
              <a:rPr lang="fr-FR" smtClean="0"/>
              <a:t>05/11/2013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EE386-BF1D-4946-9215-B15C2E1B9C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5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Maison des ligues de Lorraine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6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2996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2.5- Quel est l’âge de chaque membre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7" y="1358559"/>
            <a:ext cx="9221487" cy="20767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75" y="4387210"/>
            <a:ext cx="3048425" cy="1676634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>
          <a:xfrm rot="19838802">
            <a:off x="6454588" y="3326568"/>
            <a:ext cx="548640" cy="989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4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2.6- Donner la liste des membres triée par âge.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" y="1325563"/>
            <a:ext cx="5896798" cy="2276793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54" y="4530204"/>
            <a:ext cx="2991267" cy="1371791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>
          <a:xfrm rot="18358736">
            <a:off x="6495633" y="3356386"/>
            <a:ext cx="516367" cy="12156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1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2.7- Donner la moyenne des notes pour la compétition 1.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5" y="1867392"/>
            <a:ext cx="10058400" cy="8514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41111" y="2958353"/>
            <a:ext cx="214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Cliquer sur totaux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4066391"/>
            <a:ext cx="2162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Dans champ opération choisissez : moyenne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96" y="3694606"/>
            <a:ext cx="1829055" cy="20291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21" y="4289879"/>
            <a:ext cx="1181265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3833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2.8- Pour chaque membre : à combien de compétitions est-il inscrit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4" y="1369396"/>
            <a:ext cx="6363588" cy="22767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88" y="4499735"/>
            <a:ext cx="4763165" cy="145752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 rot="2778093">
            <a:off x="5593976" y="3625326"/>
            <a:ext cx="1699708" cy="583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9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922" y="57223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2.9- Afficher pour chaque compétition sa date, les nom et prénom des jurés et le n° 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jury correspondant</a:t>
            </a: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" y="1684000"/>
            <a:ext cx="6082588" cy="40350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888" y="2129886"/>
            <a:ext cx="4744112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" y="149972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2.10- Afficher la note globale de chaque membre pour la compétition 1. Vous trierez les résultats </a:t>
            </a: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 note </a:t>
            </a: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globale décroissante.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9307"/>
            <a:ext cx="9297698" cy="13527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97" y="4407494"/>
            <a:ext cx="5687219" cy="1657581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>
          <a:xfrm rot="19732616">
            <a:off x="5488592" y="3263040"/>
            <a:ext cx="508060" cy="914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4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68898"/>
            <a:ext cx="10515600" cy="1325563"/>
          </a:xfrm>
        </p:spPr>
        <p:txBody>
          <a:bodyPr/>
          <a:lstStyle/>
          <a:p>
            <a:r>
              <a:rPr lang="fr-FR" b="1" u="sng" dirty="0" smtClean="0">
                <a:solidFill>
                  <a:srgbClr val="FF0000"/>
                </a:solidFill>
              </a:rPr>
              <a:t>Les formulaires </a:t>
            </a: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0" y="1152407"/>
            <a:ext cx="6906589" cy="12765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5335"/>
            <a:ext cx="5649113" cy="34294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44" y="2922912"/>
            <a:ext cx="5603356" cy="3429479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>
            <a:off x="5294110" y="4550485"/>
            <a:ext cx="1138963" cy="494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1592132" y="2209030"/>
            <a:ext cx="548640" cy="1013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304904" y="593883"/>
            <a:ext cx="3012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Pour créer un formulaire, cliquer sur assistant formulaire et suivre les étapes comme ci dessous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9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4122" cy="287498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3" y="3883511"/>
            <a:ext cx="4358343" cy="2678565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 rot="5400000">
            <a:off x="319733" y="2866913"/>
            <a:ext cx="1333948" cy="484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032" y="1448251"/>
            <a:ext cx="4839375" cy="3696216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 rot="20379489">
            <a:off x="5276646" y="4022131"/>
            <a:ext cx="1516829" cy="559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08198" y="5572461"/>
            <a:ext cx="272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Cocher la case modifier la structure du formulaire.</a:t>
            </a:r>
            <a:endParaRPr lang="fr-F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0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2737" y="0"/>
            <a:ext cx="5873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nous manque la table sous le formulaire, pour l’ajouter cliquer sur l’icone « sous formulaire/sous formulaire » comme ci-dessous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0606" y="6211669"/>
            <a:ext cx="279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fenêtre doit s’afficher suivez les étapes suivant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942085" y="2591458"/>
            <a:ext cx="357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table compétition, choisissez les champs voulu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2730639" y="2333369"/>
            <a:ext cx="433912" cy="8773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5363302" y="4576917"/>
            <a:ext cx="1366221" cy="451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420"/>
            <a:ext cx="6782747" cy="142894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" y="3237789"/>
            <a:ext cx="4223105" cy="272712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78" y="3603889"/>
            <a:ext cx="4404754" cy="28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04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29408" y="3754417"/>
            <a:ext cx="4224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Mettez </a:t>
            </a:r>
            <a:r>
              <a:rPr lang="fr-FR" dirty="0" err="1" smtClean="0"/>
              <a:t>num_competition</a:t>
            </a:r>
            <a:r>
              <a:rPr lang="fr-FR" dirty="0" smtClean="0"/>
              <a:t> et date </a:t>
            </a:r>
            <a:r>
              <a:rPr lang="fr-FR" dirty="0" err="1" smtClean="0"/>
              <a:t>competition</a:t>
            </a:r>
            <a:r>
              <a:rPr lang="fr-FR" dirty="0" smtClean="0"/>
              <a:t> comme sur l’image ci-dessus ensuite Cliquer sur terminer 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 rot="1974317">
            <a:off x="5200647" y="3157370"/>
            <a:ext cx="1204856" cy="419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634"/>
            <a:ext cx="4659412" cy="300151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84" y="1328568"/>
            <a:ext cx="4658375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4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3200" b="1" u="sng" dirty="0">
                <a:solidFill>
                  <a:srgbClr val="FF0000"/>
                </a:solidFill>
              </a:rPr>
              <a:t>1- Exploitation de la base de données « Karaté </a:t>
            </a:r>
            <a:r>
              <a:rPr lang="fr-FR" sz="3200" b="1" u="sng" dirty="0" smtClean="0">
                <a:solidFill>
                  <a:srgbClr val="FF0000"/>
                </a:solidFill>
              </a:rPr>
              <a:t>»</a:t>
            </a:r>
            <a:br>
              <a:rPr lang="fr-FR" sz="3200" b="1" u="sng" dirty="0" smtClean="0">
                <a:solidFill>
                  <a:srgbClr val="FF0000"/>
                </a:solidFill>
              </a:rPr>
            </a:br>
            <a:r>
              <a:rPr lang="fr-FR" sz="3200" b="1" u="sng" dirty="0">
                <a:solidFill>
                  <a:srgbClr val="FF0000"/>
                </a:solidFill>
              </a:rPr>
              <a:t/>
            </a:r>
            <a:br>
              <a:rPr lang="fr-FR" sz="3200" b="1" u="sng" dirty="0">
                <a:solidFill>
                  <a:srgbClr val="FF0000"/>
                </a:solidFill>
              </a:rPr>
            </a:br>
            <a:r>
              <a:rPr lang="fr-FR" sz="3200" b="1" u="sng" dirty="0" smtClean="0">
                <a:solidFill>
                  <a:schemeClr val="accent6"/>
                </a:solidFill>
              </a:rPr>
              <a:t>Création de lien sur </a:t>
            </a:r>
            <a:r>
              <a:rPr lang="fr-FR" sz="3200" b="1" u="sng" dirty="0">
                <a:solidFill>
                  <a:schemeClr val="accent6"/>
                </a:solidFill>
              </a:rPr>
              <a:t>A</a:t>
            </a:r>
            <a:r>
              <a:rPr lang="fr-FR" sz="3200" b="1" u="sng" dirty="0" smtClean="0">
                <a:solidFill>
                  <a:schemeClr val="accent6"/>
                </a:solidFill>
              </a:rPr>
              <a:t>ccess</a:t>
            </a:r>
            <a:endParaRPr lang="fr-FR" sz="3200" u="sng" dirty="0">
              <a:solidFill>
                <a:schemeClr val="accent6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" y="1325563"/>
            <a:ext cx="4704732" cy="2610582"/>
          </a:xfrm>
        </p:spPr>
      </p:pic>
      <p:sp>
        <p:nvSpPr>
          <p:cNvPr id="5" name="Flèche droite 4"/>
          <p:cNvSpPr/>
          <p:nvPr/>
        </p:nvSpPr>
        <p:spPr>
          <a:xfrm>
            <a:off x="5032187" y="1596430"/>
            <a:ext cx="1223682" cy="376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94" y="1119592"/>
            <a:ext cx="4124848" cy="238108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3936" y="4032382"/>
            <a:ext cx="4234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Cliquer sans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relacher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sur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num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_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licence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 de la table inscription et le lier à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Num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_ licence de la table Membre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74" y="3936145"/>
            <a:ext cx="4575736" cy="2772331"/>
          </a:xfrm>
          <a:prstGeom prst="rect">
            <a:avLst/>
          </a:prstGeom>
        </p:spPr>
      </p:pic>
      <p:sp>
        <p:nvSpPr>
          <p:cNvPr id="9" name="Flèche vers le bas 8"/>
          <p:cNvSpPr/>
          <p:nvPr/>
        </p:nvSpPr>
        <p:spPr>
          <a:xfrm>
            <a:off x="10660828" y="3076687"/>
            <a:ext cx="430306" cy="859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712311" y="4701092"/>
            <a:ext cx="146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La création est faite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Les états</a:t>
            </a:r>
            <a:endParaRPr lang="fr-FR" u="sng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" y="1524217"/>
            <a:ext cx="2333951" cy="9050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64" y="231709"/>
            <a:ext cx="3926205" cy="23823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66" y="3977049"/>
            <a:ext cx="4391989" cy="262475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89296" y="2984329"/>
            <a:ext cx="313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Allez dans assistant état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393859" y="439620"/>
            <a:ext cx="26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Entrer les champs demandés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324574" y="5013064"/>
            <a:ext cx="208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note globale mettez en décroissant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3334871" y="1828800"/>
            <a:ext cx="1097280" cy="408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 rot="19309966">
            <a:off x="8522579" y="2431945"/>
            <a:ext cx="398033" cy="1843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218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" y="0"/>
            <a:ext cx="2619741" cy="14384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46" y="1803122"/>
            <a:ext cx="3463087" cy="22477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68" y="3860831"/>
            <a:ext cx="4388586" cy="2865709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 rot="2413756">
            <a:off x="2308916" y="1345311"/>
            <a:ext cx="1526214" cy="375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2261293">
            <a:off x="6196350" y="3958814"/>
            <a:ext cx="1828800" cy="341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21146" y="236668"/>
            <a:ext cx="547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Création d’un sous formulaire.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6518" y="1688951"/>
            <a:ext cx="1710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Cliquer sur l’icone ci dessus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668358" y="4335332"/>
            <a:ext cx="251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Suivez les étapes suivants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499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406"/>
            <a:ext cx="4057140" cy="26791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64" y="367578"/>
            <a:ext cx="5306165" cy="4820323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4184725" y="3463962"/>
            <a:ext cx="1602889" cy="419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70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46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50607"/>
            <a:ext cx="10515600" cy="1325563"/>
          </a:xfrm>
        </p:spPr>
        <p:txBody>
          <a:bodyPr/>
          <a:lstStyle/>
          <a:p>
            <a:r>
              <a:rPr lang="fr-FR" u="sng" dirty="0" smtClean="0">
                <a:solidFill>
                  <a:srgbClr val="FF0000"/>
                </a:solidFill>
              </a:rPr>
              <a:t>Création d’une table </a:t>
            </a:r>
            <a:endParaRPr lang="fr-FR" u="sng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3" y="1282533"/>
            <a:ext cx="4177028" cy="306564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64" y="196010"/>
            <a:ext cx="5123048" cy="30656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229" y="3958815"/>
            <a:ext cx="5142802" cy="2478767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20319715">
            <a:off x="4822115" y="2322362"/>
            <a:ext cx="871370" cy="346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7928386" y="3358469"/>
            <a:ext cx="408791" cy="697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74551" y="4604273"/>
            <a:ext cx="3334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Création d’une table : onglet créer/table , ensuite renommer le champ comme sur l’image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8" y="193654"/>
            <a:ext cx="7912873" cy="218336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97" y="3597042"/>
            <a:ext cx="6754168" cy="22672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23944" y="2592593"/>
            <a:ext cx="2979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Dans la table club, il faut modifier la case adresse ville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6314739" y="2377021"/>
            <a:ext cx="570155" cy="10546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06532" y="5346550"/>
            <a:ext cx="219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Saisir des données dans la table VILLE en utilisant </a:t>
            </a:r>
            <a:r>
              <a:rPr lang="fr-FR" dirty="0" smtClean="0">
                <a:solidFill>
                  <a:srgbClr val="0070C0"/>
                </a:solidFill>
              </a:rPr>
              <a:t>la table club comme sur l’image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II] Les </a:t>
            </a:r>
            <a:r>
              <a:rPr lang="fr-FR" b="1" dirty="0">
                <a:solidFill>
                  <a:srgbClr val="FF0000"/>
                </a:solidFill>
              </a:rPr>
              <a:t>requêtes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3956" y="1102973"/>
            <a:ext cx="8035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2.1- Quels sont les membres nés en 1996 ou 1995 et n’habitant pas Nancy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" y="2122296"/>
            <a:ext cx="4938657" cy="24758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11" y="3036943"/>
            <a:ext cx="6332000" cy="250176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3956" y="4787153"/>
            <a:ext cx="337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Tout d’abord cliquer sur création de requête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74599" y="2312894"/>
            <a:ext cx="3463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Cliquer sur les table qui vous intéresse: ici juste membre suffira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443"/>
            <a:ext cx="10058400" cy="20934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04" y="4105600"/>
            <a:ext cx="6182588" cy="25625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5909" y="236668"/>
            <a:ext cx="5335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Ensuite double cliquer sur </a:t>
            </a:r>
            <a:r>
              <a:rPr lang="fr-FR" dirty="0" err="1" smtClean="0">
                <a:solidFill>
                  <a:srgbClr val="0070C0"/>
                </a:solidFill>
              </a:rPr>
              <a:t>prenom_membre</a:t>
            </a:r>
            <a:r>
              <a:rPr lang="fr-FR" dirty="0" smtClean="0">
                <a:solidFill>
                  <a:srgbClr val="0070C0"/>
                </a:solidFill>
              </a:rPr>
              <a:t> , </a:t>
            </a:r>
            <a:r>
              <a:rPr lang="fr-FR" dirty="0" err="1" smtClean="0">
                <a:solidFill>
                  <a:srgbClr val="0070C0"/>
                </a:solidFill>
              </a:rPr>
              <a:t>nom_membre</a:t>
            </a:r>
            <a:r>
              <a:rPr lang="fr-FR" dirty="0" err="1">
                <a:solidFill>
                  <a:srgbClr val="0070C0"/>
                </a:solidFill>
              </a:rPr>
              <a:t>,</a:t>
            </a:r>
            <a:r>
              <a:rPr lang="fr-FR" dirty="0" err="1" smtClean="0">
                <a:solidFill>
                  <a:srgbClr val="0070C0"/>
                </a:solidFill>
              </a:rPr>
              <a:t>date</a:t>
            </a:r>
            <a:r>
              <a:rPr lang="fr-FR" dirty="0" smtClean="0">
                <a:solidFill>
                  <a:srgbClr val="0070C0"/>
                </a:solidFill>
              </a:rPr>
              <a:t> _naissance, </a:t>
            </a:r>
            <a:r>
              <a:rPr lang="fr-FR" dirty="0" err="1" smtClean="0">
                <a:solidFill>
                  <a:srgbClr val="0070C0"/>
                </a:solidFill>
              </a:rPr>
              <a:t>adre_ville</a:t>
            </a:r>
            <a:r>
              <a:rPr lang="fr-FR" dirty="0" smtClean="0">
                <a:solidFill>
                  <a:srgbClr val="0070C0"/>
                </a:solidFill>
              </a:rPr>
              <a:t> membre 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78" y="53188"/>
            <a:ext cx="1352739" cy="138131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25909" y="3786777"/>
            <a:ext cx="3539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Dans critère, rentrer ces valeurs, ils permettent de savoir la réponse demander à la question. Et ensuite faites </a:t>
            </a:r>
            <a:r>
              <a:rPr lang="fr-FR" dirty="0" err="1" smtClean="0">
                <a:solidFill>
                  <a:srgbClr val="0070C0"/>
                </a:solidFill>
              </a:rPr>
              <a:t>éxecuter</a:t>
            </a:r>
            <a:r>
              <a:rPr lang="fr-FR" dirty="0" smtClean="0">
                <a:solidFill>
                  <a:srgbClr val="0070C0"/>
                </a:solidFill>
              </a:rPr>
              <a:t>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114339" y="5626250"/>
            <a:ext cx="213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Voici les membres :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2.2- Quels sont les membres inscrits à la compétition du </a:t>
            </a:r>
            <a:r>
              <a:rPr lang="fr-FR" sz="2400" dirty="0" smtClean="0">
                <a:solidFill>
                  <a:srgbClr val="0070C0"/>
                </a:solidFill>
              </a:rPr>
              <a:t>10/12/2011 </a:t>
            </a:r>
            <a:r>
              <a:rPr lang="fr-FR" sz="24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5563"/>
            <a:ext cx="10058400" cy="18920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48" y="4535953"/>
            <a:ext cx="4134427" cy="933580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>
          <a:xfrm>
            <a:off x="5981253" y="3366376"/>
            <a:ext cx="666974" cy="102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2.3- Quels sont les membres originaires de Meurthe et Moselle (département 54)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0" y="1497050"/>
            <a:ext cx="9154803" cy="23720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91" y="4845447"/>
            <a:ext cx="5925377" cy="1276528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>
          <a:xfrm rot="20553312">
            <a:off x="5002306" y="3416857"/>
            <a:ext cx="537882" cy="11448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0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2.4- Quels sont les membres dont le prénom comprend un « r » en 3ème lettre 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7" y="956655"/>
            <a:ext cx="9211961" cy="22767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02" y="4331542"/>
            <a:ext cx="2438740" cy="1314633"/>
          </a:xfrm>
          <a:prstGeom prst="rect">
            <a:avLst/>
          </a:prstGeom>
        </p:spPr>
      </p:pic>
      <p:sp>
        <p:nvSpPr>
          <p:cNvPr id="6" name="Flèche vers le bas 5"/>
          <p:cNvSpPr/>
          <p:nvPr/>
        </p:nvSpPr>
        <p:spPr>
          <a:xfrm rot="19426705">
            <a:off x="6325420" y="3174282"/>
            <a:ext cx="559398" cy="1098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1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391</Words>
  <Application>Microsoft Office PowerPoint</Application>
  <PresentationFormat>Grand écran</PresentationFormat>
  <Paragraphs>40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Maison des ligues de Lorraine</vt:lpstr>
      <vt:lpstr>1- Exploitation de la base de données « Karaté »  Création de lien sur Access</vt:lpstr>
      <vt:lpstr>Création d’une table </vt:lpstr>
      <vt:lpstr>Présentation PowerPoint</vt:lpstr>
      <vt:lpstr>II] Les requêtes</vt:lpstr>
      <vt:lpstr>Présentation PowerPoint</vt:lpstr>
      <vt:lpstr>2.2- Quels sont les membres inscrits à la compétition du 10/12/2011 ?</vt:lpstr>
      <vt:lpstr>2.3- Quels sont les membres originaires de Meurthe et Moselle (département 54) ?</vt:lpstr>
      <vt:lpstr>2.4- Quels sont les membres dont le prénom comprend un « r » en 3ème lettre ?</vt:lpstr>
      <vt:lpstr>2.5- Quel est l’âge de chaque membre ?</vt:lpstr>
      <vt:lpstr>2.6- Donner la liste des membres triée par âge.</vt:lpstr>
      <vt:lpstr>2.7- Donner la moyenne des notes pour la compétition 1.</vt:lpstr>
      <vt:lpstr>2.8- Pour chaque membre : à combien de compétitions est-il inscrit ?</vt:lpstr>
      <vt:lpstr>2.9- Afficher pour chaque compétition sa date, les nom et prénom des jurés et le n° jury correspondant.</vt:lpstr>
      <vt:lpstr>2.10- Afficher la note globale de chaque membre pour la compétition 1. Vous trierez les résultats par note globale décroissante.</vt:lpstr>
      <vt:lpstr>Les formulaires </vt:lpstr>
      <vt:lpstr>Présentation PowerPoint</vt:lpstr>
      <vt:lpstr>Présentation PowerPoint</vt:lpstr>
      <vt:lpstr>Présentation PowerPoint</vt:lpstr>
      <vt:lpstr>Les états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Maison des ligues de Lorraine</dc:title>
  <dc:creator>Edouard Huot</dc:creator>
  <cp:lastModifiedBy>Edouard Huot</cp:lastModifiedBy>
  <cp:revision>31</cp:revision>
  <dcterms:created xsi:type="dcterms:W3CDTF">2013-10-08T08:30:55Z</dcterms:created>
  <dcterms:modified xsi:type="dcterms:W3CDTF">2013-11-05T10:57:19Z</dcterms:modified>
</cp:coreProperties>
</file>